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4F5"/>
    <a:srgbClr val="00222E"/>
    <a:srgbClr val="0088B8"/>
    <a:srgbClr val="0094C8"/>
    <a:srgbClr val="E26714"/>
    <a:srgbClr val="00A7E2"/>
    <a:srgbClr val="00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71DA5-8D6E-47CB-B15E-266BCE057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BB9D3A-106E-46DD-AC41-A335FD397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2151EE-E07C-4B45-BC49-983E2602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7B8A8B-784E-4889-8575-DA40C25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4E1BAB-B8D3-4451-AC32-0B8B9695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B9981-6F06-4165-B5D2-46F436ED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7EC6E1-DE9F-49FA-B929-1BF1D0F15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31ABAD-A5E1-4644-8BB4-59A94F5D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F823D-F2C0-4CD0-9BD1-F8D9CA9C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321AF5-46F4-45E2-AB62-87FFF3E9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9AE978-7D02-4D56-B65E-F200F9988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B8C8DD-B617-4E7C-B926-64A198A3B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CC8194-77FB-47EF-A3A7-5C0CD379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1F2AD-906B-44E7-B7E5-915232E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F0E6B3-2E0D-432C-BA3C-C4B7BDC4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EA6D5-5124-47FD-861B-633FF583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5D950E-DDBF-4ACD-B149-D19D8A2EB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34D6BC-20AC-4C5D-853A-69202864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2EDF15-4A61-40A9-B5A6-66A12EC5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A7C76-F481-4F56-B485-35C19257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2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7F09C-E109-4268-A832-98100732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3548CF-321B-4764-8D02-2C48B5D36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D62530-682E-432B-9270-7D6A67E1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A51A8-B2CD-479A-824D-F02D3DA3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A5F892-674D-44A7-8F87-0E985819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2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B8633-06F2-4A9F-9525-4F5AA8F5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A68106-951B-42C8-BC39-9500BEAF9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8955D1-8311-4E3E-9FC4-14A7B7FFC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E5ADEE-BA8B-4A0B-BA85-AD92899F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714415-401D-4226-8B35-6ED66D98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B1E697-8379-49A7-8F3D-6F3D0DE9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61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6376C-58F1-4CBA-8F0F-58D8CA47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9E58C0-D140-4B14-B153-7E9113E7E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861F8A-8CCA-43BD-B6F8-CABC550F0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7A864E-5E44-423B-B40F-323BCD533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730A4C-F65A-4C59-954C-CC187DC26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19A383-FC5F-4F91-A7D0-9AED1F7C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E7E41-5F40-4568-B93B-64894DF2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834893-49D5-4B3D-A248-C064DF66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27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351A3-B6A0-48D8-9D75-597A6FC5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CE2E45-37F1-4862-B6B4-74522474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FDD046-3CDE-4C88-8173-27FC52B3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36FA4A-755E-43FB-A5AF-36FA39E4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8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D16DEE-687E-48AB-9529-AE6F7C12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456CBC-A693-4181-AC0C-AED447CE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2DC8D-0FD0-492D-9D6D-5D8BB73B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84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2F189-8ECF-43DA-9341-9BF90B56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39329-4EC4-42CE-97AC-80B583C9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BBE89F-6990-43BE-8F6B-D7D0EFA81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23205B-65FE-4672-9ABE-1C788D00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69B6AA-BA64-4E8F-841B-1CCD9374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A78F8-8FDD-4B84-90F2-EF655FB5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7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70F29-58C9-4D28-9D0B-8B779F9D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FA0EF2-F5AB-4566-A24D-8C3A55298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FA0F1B-A311-4F11-A66D-3BA0AAB26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AA465A-871A-4BAC-85D6-16AAB0E4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035D97-76D7-4B47-A786-C0F43365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90981B-849A-4416-B975-2EE98FAC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2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C9A36D-7614-4190-9935-B9FF4D2F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B035A0-111D-4380-BAF6-7C3D0F03D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4914EB-6C5F-472B-AA7B-03DC5DC8E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F578-3F16-407D-B9C2-B98C649D3C6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266751-6DAF-4A23-8B07-F76C16E8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A387D9-0343-4F8A-8E03-2407A7A1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0459-D462-4BD8-AF32-00DDC190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0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B81E7191-B1E2-4CB7-8DB4-17958D192F6D}"/>
              </a:ext>
            </a:extLst>
          </p:cNvPr>
          <p:cNvSpPr/>
          <p:nvPr/>
        </p:nvSpPr>
        <p:spPr>
          <a:xfrm flipV="1">
            <a:off x="-93931" y="-425894"/>
            <a:ext cx="13337658" cy="514862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39AF6-C434-4D2B-8CBF-C4A9CCDF225E}"/>
              </a:ext>
            </a:extLst>
          </p:cNvPr>
          <p:cNvSpPr txBox="1"/>
          <p:nvPr/>
        </p:nvSpPr>
        <p:spPr>
          <a:xfrm>
            <a:off x="4852721" y="2819141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疫心守护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7ABAAC-4766-4FC2-8E5F-13825FE7F2DC}"/>
              </a:ext>
            </a:extLst>
          </p:cNvPr>
          <p:cNvSpPr txBox="1"/>
          <p:nvPr/>
        </p:nvSpPr>
        <p:spPr>
          <a:xfrm>
            <a:off x="2925901" y="3761763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accent5">
                    <a:lumMod val="50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defRPr>
            </a:lvl1pPr>
          </a:lstStyle>
          <a:p>
            <a:r>
              <a:rPr lang="zh-CN" altLang="en-US" dirty="0"/>
              <a:t>疫情期间学生心理自助指南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749EA8D-08C4-4552-90E7-D0EAA43967FA}"/>
              </a:ext>
            </a:extLst>
          </p:cNvPr>
          <p:cNvSpPr txBox="1"/>
          <p:nvPr/>
        </p:nvSpPr>
        <p:spPr>
          <a:xfrm>
            <a:off x="4593024" y="536036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大学生心理健康教育中心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E1032-609E-4DBC-BE08-DF09433DC35B}"/>
              </a:ext>
            </a:extLst>
          </p:cNvPr>
          <p:cNvSpPr txBox="1"/>
          <p:nvPr/>
        </p:nvSpPr>
        <p:spPr>
          <a:xfrm>
            <a:off x="4900800" y="593524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防疫心理危机干预组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B1B4FC1-367C-4520-932C-22830DD00EAB}"/>
              </a:ext>
            </a:extLst>
          </p:cNvPr>
          <p:cNvGrpSpPr/>
          <p:nvPr/>
        </p:nvGrpSpPr>
        <p:grpSpPr>
          <a:xfrm>
            <a:off x="234724" y="342088"/>
            <a:ext cx="3868078" cy="756236"/>
            <a:chOff x="8046880" y="302331"/>
            <a:chExt cx="3868078" cy="75623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97AC513-AD9B-46CB-A467-B3F321FCC042}"/>
                </a:ext>
              </a:extLst>
            </p:cNvPr>
            <p:cNvSpPr txBox="1"/>
            <p:nvPr/>
          </p:nvSpPr>
          <p:spPr>
            <a:xfrm>
              <a:off x="8659369" y="418839"/>
              <a:ext cx="3255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 b="1">
                  <a:solidFill>
                    <a:schemeClr val="accent5">
                      <a:lumMod val="50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江苏医药职业学院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A8D93BB-AE7B-4254-9949-E259284EF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880" y="302331"/>
              <a:ext cx="612489" cy="756236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9FAC867-B81F-4226-9FBD-462400149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9" y="3761763"/>
            <a:ext cx="2487825" cy="33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图片">
            <a:extLst>
              <a:ext uri="{FF2B5EF4-FFF2-40B4-BE49-F238E27FC236}">
                <a16:creationId xmlns:a16="http://schemas.microsoft.com/office/drawing/2014/main" id="{243B2ACF-54C0-4DDB-81FF-0E3D384E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图片">
            <a:extLst>
              <a:ext uri="{FF2B5EF4-FFF2-40B4-BE49-F238E27FC236}">
                <a16:creationId xmlns:a16="http://schemas.microsoft.com/office/drawing/2014/main" id="{FD32ED16-2874-4F5D-B4B5-A300E3AA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2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图片">
            <a:extLst>
              <a:ext uri="{FF2B5EF4-FFF2-40B4-BE49-F238E27FC236}">
                <a16:creationId xmlns:a16="http://schemas.microsoft.com/office/drawing/2014/main" id="{60C07C42-FF75-457C-B54B-363B9C86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6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图片">
            <a:extLst>
              <a:ext uri="{FF2B5EF4-FFF2-40B4-BE49-F238E27FC236}">
                <a16:creationId xmlns:a16="http://schemas.microsoft.com/office/drawing/2014/main" id="{D1D11DAE-CBA3-4BB5-871B-292DD2FF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24"/>
            <a:ext cx="11837504" cy="66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图片">
            <a:extLst>
              <a:ext uri="{FF2B5EF4-FFF2-40B4-BE49-F238E27FC236}">
                <a16:creationId xmlns:a16="http://schemas.microsoft.com/office/drawing/2014/main" id="{F27EECDB-AB2B-4E67-93A7-EB872D19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2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图片">
            <a:extLst>
              <a:ext uri="{FF2B5EF4-FFF2-40B4-BE49-F238E27FC236}">
                <a16:creationId xmlns:a16="http://schemas.microsoft.com/office/drawing/2014/main" id="{17B32126-DB50-48B1-A5F7-751590B04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9" y="177137"/>
            <a:ext cx="11867322" cy="66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0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图片">
            <a:extLst>
              <a:ext uri="{FF2B5EF4-FFF2-40B4-BE49-F238E27FC236}">
                <a16:creationId xmlns:a16="http://schemas.microsoft.com/office/drawing/2014/main" id="{1B791E1C-A836-451A-A42F-6A48E86F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8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图片">
            <a:extLst>
              <a:ext uri="{FF2B5EF4-FFF2-40B4-BE49-F238E27FC236}">
                <a16:creationId xmlns:a16="http://schemas.microsoft.com/office/drawing/2014/main" id="{FEF4646F-DC60-438E-A528-0F165735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6" y="74543"/>
            <a:ext cx="12054574" cy="67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0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1652805-B9E9-4E1C-9A26-AA2226605D54}"/>
              </a:ext>
            </a:extLst>
          </p:cNvPr>
          <p:cNvSpPr/>
          <p:nvPr/>
        </p:nvSpPr>
        <p:spPr>
          <a:xfrm>
            <a:off x="-1" y="0"/>
            <a:ext cx="4432853" cy="526490"/>
          </a:xfrm>
          <a:prstGeom prst="round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：校内外心理援助资源</a:t>
            </a:r>
            <a:endParaRPr lang="zh-CN" altLang="en-US" sz="1600" b="1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B24DA92-7450-4606-A0D2-FD497AA6B35E}"/>
              </a:ext>
            </a:extLst>
          </p:cNvPr>
          <p:cNvGrpSpPr/>
          <p:nvPr/>
        </p:nvGrpSpPr>
        <p:grpSpPr>
          <a:xfrm>
            <a:off x="1190738" y="1096468"/>
            <a:ext cx="6921549" cy="1659047"/>
            <a:chOff x="1087364" y="1156103"/>
            <a:chExt cx="6921549" cy="165904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8C63DE1-0CCF-4086-94F8-6D118A8D5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800" b="91400" l="1600" r="94800">
                          <a14:foregroundMark x1="35800" y1="14200" x2="43400" y2="57400"/>
                          <a14:foregroundMark x1="34800" y1="15600" x2="45400" y2="54600"/>
                          <a14:foregroundMark x1="30400" y1="14400" x2="38600" y2="70200"/>
                          <a14:foregroundMark x1="26600" y1="22600" x2="29000" y2="65600"/>
                          <a14:foregroundMark x1="27400" y1="24800" x2="26600" y2="78000"/>
                          <a14:foregroundMark x1="26600" y1="78000" x2="26600" y2="78000"/>
                          <a14:foregroundMark x1="26800" y1="71400" x2="40800" y2="72600"/>
                          <a14:foregroundMark x1="60000" y1="60600" x2="45400" y2="60800"/>
                          <a14:foregroundMark x1="45400" y1="60800" x2="52400" y2="33600"/>
                          <a14:foregroundMark x1="50800" y1="48600" x2="52800" y2="69800"/>
                          <a14:foregroundMark x1="49200" y1="70600" x2="47000" y2="72600"/>
                          <a14:foregroundMark x1="40800" y1="72800" x2="76000" y2="68000"/>
                          <a14:foregroundMark x1="76000" y1="68000" x2="76000" y2="68000"/>
                          <a14:foregroundMark x1="70000" y1="63800" x2="63600" y2="77000"/>
                          <a14:foregroundMark x1="70600" y1="59400" x2="51000" y2="75200"/>
                          <a14:foregroundMark x1="51000" y1="75200" x2="38600" y2="79000"/>
                          <a14:foregroundMark x1="38600" y1="79000" x2="38600" y2="78800"/>
                          <a14:foregroundMark x1="70000" y1="49200" x2="69600" y2="23200"/>
                          <a14:foregroundMark x1="69600" y1="23200" x2="70400" y2="21000"/>
                          <a14:foregroundMark x1="71800" y1="27400" x2="47200" y2="27400"/>
                          <a14:foregroundMark x1="70400" y1="26200" x2="23600" y2="24800"/>
                          <a14:foregroundMark x1="70400" y1="25000" x2="37000" y2="24600"/>
                          <a14:foregroundMark x1="59000" y1="23400" x2="19400" y2="18200"/>
                          <a14:foregroundMark x1="73400" y1="22400" x2="46600" y2="19200"/>
                          <a14:foregroundMark x1="69800" y1="14200" x2="77600" y2="37800"/>
                          <a14:foregroundMark x1="81400" y1="21200" x2="84000" y2="35200"/>
                          <a14:foregroundMark x1="84000" y1="35200" x2="81600" y2="48600"/>
                          <a14:foregroundMark x1="86800" y1="26400" x2="83800" y2="48200"/>
                          <a14:foregroundMark x1="83800" y1="48200" x2="71800" y2="63400"/>
                          <a14:foregroundMark x1="78200" y1="44000" x2="50800" y2="59000"/>
                          <a14:foregroundMark x1="50800" y1="59000" x2="50200" y2="59600"/>
                          <a14:foregroundMark x1="74600" y1="51200" x2="65000" y2="52800"/>
                          <a14:foregroundMark x1="55400" y1="29000" x2="41600" y2="32600"/>
                          <a14:foregroundMark x1="26400" y1="38000" x2="21600" y2="26600"/>
                          <a14:foregroundMark x1="21800" y1="25200" x2="24000" y2="64800"/>
                          <a14:foregroundMark x1="22200" y1="28400" x2="23000" y2="63000"/>
                          <a14:foregroundMark x1="79600" y1="69800" x2="66800" y2="76600"/>
                          <a14:foregroundMark x1="78000" y1="78800" x2="54600" y2="86400"/>
                          <a14:foregroundMark x1="69800" y1="76800" x2="39400" y2="80200"/>
                          <a14:foregroundMark x1="39400" y1="80200" x2="39200" y2="79800"/>
                          <a14:foregroundMark x1="54800" y1="91400" x2="38000" y2="84200"/>
                          <a14:foregroundMark x1="45800" y1="87200" x2="28200" y2="81200"/>
                          <a14:foregroundMark x1="28200" y1="81200" x2="17000" y2="72400"/>
                          <a14:foregroundMark x1="17000" y1="72400" x2="15800" y2="67800"/>
                          <a14:foregroundMark x1="17400" y1="70400" x2="8600" y2="34800"/>
                          <a14:foregroundMark x1="8600" y1="34800" x2="9800" y2="32000"/>
                          <a14:foregroundMark x1="14600" y1="63600" x2="7200" y2="32800"/>
                          <a14:foregroundMark x1="7200" y1="32800" x2="7800" y2="25400"/>
                          <a14:foregroundMark x1="9600" y1="34400" x2="18400" y2="16000"/>
                          <a14:foregroundMark x1="18400" y1="16000" x2="21400" y2="14000"/>
                          <a14:foregroundMark x1="22000" y1="11600" x2="8200" y2="24400"/>
                          <a14:foregroundMark x1="8200" y1="24400" x2="8600" y2="24600"/>
                          <a14:foregroundMark x1="18200" y1="10400" x2="9400" y2="16600"/>
                          <a14:foregroundMark x1="9400" y1="16600" x2="4800" y2="30400"/>
                          <a14:foregroundMark x1="19800" y1="8000" x2="6200" y2="15200"/>
                          <a14:foregroundMark x1="4018" y1="23168" x2="1600" y2="32000"/>
                          <a14:foregroundMark x1="6200" y1="15200" x2="4992" y2="19611"/>
                          <a14:foregroundMark x1="2800" y1="30000" x2="7000" y2="51800"/>
                          <a14:foregroundMark x1="7000" y1="51800" x2="9200" y2="54400"/>
                          <a14:foregroundMark x1="30600" y1="6200" x2="20200" y2="7600"/>
                          <a14:foregroundMark x1="30600" y1="4800" x2="20000" y2="4800"/>
                          <a14:foregroundMark x1="20000" y1="4800" x2="5600" y2="14400"/>
                          <a14:foregroundMark x1="5600" y1="14400" x2="6600" y2="18200"/>
                          <a14:foregroundMark x1="73800" y1="13400" x2="82400" y2="18800"/>
                          <a14:foregroundMark x1="82400" y1="18800" x2="81800" y2="37200"/>
                          <a14:foregroundMark x1="81800" y1="37200" x2="80000" y2="42400"/>
                          <a14:foregroundMark x1="79000" y1="13000" x2="91800" y2="18600"/>
                          <a14:foregroundMark x1="91800" y1="18600" x2="94800" y2="31400"/>
                          <a14:foregroundMark x1="94800" y1="31400" x2="92800" y2="41400"/>
                          <a14:foregroundMark x1="75800" y1="10000" x2="82000" y2="11800"/>
                          <a14:foregroundMark x1="74200" y1="9800" x2="62400" y2="11400"/>
                          <a14:backgroundMark x1="2400" y1="48400" x2="1800" y2="43400"/>
                          <a14:backgroundMark x1="1200" y1="19400" x2="1000" y2="2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364" y="1415397"/>
              <a:ext cx="938633" cy="93863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9837B77-BB66-404C-99A1-914057DC4AA1}"/>
                </a:ext>
              </a:extLst>
            </p:cNvPr>
            <p:cNvSpPr txBox="1"/>
            <p:nvPr/>
          </p:nvSpPr>
          <p:spPr>
            <a:xfrm>
              <a:off x="1912913" y="1156103"/>
              <a:ext cx="6096000" cy="609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ts val="44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effectLst/>
                  <a:ea typeface="微软雅黑" panose="020B0503020204020204" pitchFamily="34" charset="-122"/>
                  <a:cs typeface="Times New Roman" panose="02020603050405020304" pitchFamily="18" charset="0"/>
                </a:rPr>
                <a:t>苏医心理健康中心 微信公众号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10A5A89-E150-4E51-AA54-355CA5C498DF}"/>
                </a:ext>
              </a:extLst>
            </p:cNvPr>
            <p:cNvSpPr txBox="1"/>
            <p:nvPr/>
          </p:nvSpPr>
          <p:spPr>
            <a:xfrm>
              <a:off x="1912913" y="1641687"/>
              <a:ext cx="6096000" cy="1173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ts val="44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effectLst/>
                  <a:ea typeface="微软雅黑" panose="020B0503020204020204" pitchFamily="34" charset="-122"/>
                  <a:cs typeface="Times New Roman" panose="02020603050405020304" pitchFamily="18" charset="0"/>
                </a:rPr>
                <a:t>心理测评 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indent="457200">
                <a:lnSpc>
                  <a:spcPts val="44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effectLst/>
                  <a:ea typeface="微软雅黑" panose="020B0503020204020204" pitchFamily="34" charset="-122"/>
                  <a:cs typeface="Times New Roman" panose="02020603050405020304" pitchFamily="18" charset="0"/>
                </a:rPr>
                <a:t>在线心理咨询预约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2FF5C51-D0E5-46AE-9A19-D35BBA45DDAB}"/>
              </a:ext>
            </a:extLst>
          </p:cNvPr>
          <p:cNvGrpSpPr/>
          <p:nvPr/>
        </p:nvGrpSpPr>
        <p:grpSpPr>
          <a:xfrm>
            <a:off x="1190738" y="2864373"/>
            <a:ext cx="6806949" cy="938633"/>
            <a:chOff x="1087364" y="3104698"/>
            <a:chExt cx="6806949" cy="938633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61C6853-0BF8-48CC-8C6E-4390789F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364" y="3104698"/>
              <a:ext cx="938633" cy="93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3F9D419-29C1-4D14-9074-89C327550082}"/>
                </a:ext>
              </a:extLst>
            </p:cNvPr>
            <p:cNvSpPr txBox="1"/>
            <p:nvPr/>
          </p:nvSpPr>
          <p:spPr>
            <a:xfrm>
              <a:off x="1798313" y="3176821"/>
              <a:ext cx="6096000" cy="609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ts val="44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effectLst/>
                  <a:ea typeface="微软雅黑" panose="020B0503020204020204" pitchFamily="34" charset="-122"/>
                  <a:cs typeface="Times New Roman" panose="02020603050405020304" pitchFamily="18" charset="0"/>
                </a:rPr>
                <a:t>“苏心”</a:t>
              </a:r>
              <a:r>
                <a:rPr lang="en-US" altLang="zh-CN" sz="2400" b="1" dirty="0">
                  <a:solidFill>
                    <a:schemeClr val="accent1">
                      <a:lumMod val="50000"/>
                    </a:schemeClr>
                  </a:solidFill>
                  <a:effectLst/>
                  <a:ea typeface="微软雅黑" panose="020B0503020204020204" pitchFamily="34" charset="-122"/>
                  <a:cs typeface="Times New Roman" panose="02020603050405020304" pitchFamily="18" charset="0"/>
                </a:rPr>
                <a:t>App 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effectLst/>
                  <a:ea typeface="微软雅黑" panose="020B0503020204020204" pitchFamily="34" charset="-122"/>
                  <a:cs typeface="Times New Roman" panose="02020603050405020304" pitchFamily="18" charset="0"/>
                </a:rPr>
                <a:t>语音文字互助 解答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2E6D17F-5E05-4954-9888-98C0C88D99A5}"/>
              </a:ext>
            </a:extLst>
          </p:cNvPr>
          <p:cNvGrpSpPr/>
          <p:nvPr/>
        </p:nvGrpSpPr>
        <p:grpSpPr>
          <a:xfrm>
            <a:off x="1190737" y="4102486"/>
            <a:ext cx="8988987" cy="2797048"/>
            <a:chOff x="1080381" y="4795877"/>
            <a:chExt cx="8988987" cy="279704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83B9417-4009-4405-B221-118C3BCC7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381" y="4846204"/>
              <a:ext cx="938633" cy="93863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7362C76-DDA9-47FC-BABA-FC2AB96E8517}"/>
                </a:ext>
              </a:extLst>
            </p:cNvPr>
            <p:cNvSpPr txBox="1"/>
            <p:nvPr/>
          </p:nvSpPr>
          <p:spPr>
            <a:xfrm>
              <a:off x="2428348" y="4795877"/>
              <a:ext cx="7641020" cy="2797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全国应对疫情心理援助热线：</a:t>
              </a:r>
              <a:r>
                <a:rPr lang="en-US" altLang="zh-CN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0731-85292999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           400-832-1100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江苏省大学生心理热线电话</a:t>
              </a:r>
              <a:r>
                <a:rPr lang="en-US" altLang="zh-CN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  025-58255200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江苏省心理危机干预热线：    </a:t>
              </a:r>
              <a:r>
                <a:rPr lang="en-US" altLang="zh-CN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025-83712977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校内心理热线：                     </a:t>
              </a:r>
              <a:r>
                <a:rPr lang="en-US" altLang="zh-CN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15195121988</a:t>
              </a:r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6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图片">
            <a:extLst>
              <a:ext uri="{FF2B5EF4-FFF2-40B4-BE49-F238E27FC236}">
                <a16:creationId xmlns:a16="http://schemas.microsoft.com/office/drawing/2014/main" id="{BC5FCC30-5488-49F6-84F9-4B296535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48A95A-4A36-4E1E-94A7-9B6B4A73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3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图片">
            <a:extLst>
              <a:ext uri="{FF2B5EF4-FFF2-40B4-BE49-F238E27FC236}">
                <a16:creationId xmlns:a16="http://schemas.microsoft.com/office/drawing/2014/main" id="{661FBAD0-F9F1-4F09-9C21-91B63FF5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140976"/>
            <a:ext cx="11931555" cy="67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图片">
            <a:extLst>
              <a:ext uri="{FF2B5EF4-FFF2-40B4-BE49-F238E27FC236}">
                <a16:creationId xmlns:a16="http://schemas.microsoft.com/office/drawing/2014/main" id="{C61259F8-A175-401B-AEEC-C69AB3D0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5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图片">
            <a:extLst>
              <a:ext uri="{FF2B5EF4-FFF2-40B4-BE49-F238E27FC236}">
                <a16:creationId xmlns:a16="http://schemas.microsoft.com/office/drawing/2014/main" id="{DD4C0D49-83AC-4958-9801-AE10D9FA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1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">
            <a:extLst>
              <a:ext uri="{FF2B5EF4-FFF2-40B4-BE49-F238E27FC236}">
                <a16:creationId xmlns:a16="http://schemas.microsoft.com/office/drawing/2014/main" id="{5E326D03-E3DC-464E-BB53-2A7A2CBD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" y="114656"/>
            <a:ext cx="11978309" cy="67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DFF85F-21FA-4716-A9FB-AB5D6446D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080"/>
            <a:ext cx="4780722" cy="35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图片">
            <a:extLst>
              <a:ext uri="{FF2B5EF4-FFF2-40B4-BE49-F238E27FC236}">
                <a16:creationId xmlns:a16="http://schemas.microsoft.com/office/drawing/2014/main" id="{876D2713-D0A7-4B80-A701-2131B358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9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图片">
            <a:extLst>
              <a:ext uri="{FF2B5EF4-FFF2-40B4-BE49-F238E27FC236}">
                <a16:creationId xmlns:a16="http://schemas.microsoft.com/office/drawing/2014/main" id="{D8C3DB27-F1D4-48D7-8095-C11EB7F4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" y="0"/>
            <a:ext cx="12187859" cy="68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5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图片">
            <a:extLst>
              <a:ext uri="{FF2B5EF4-FFF2-40B4-BE49-F238E27FC236}">
                <a16:creationId xmlns:a16="http://schemas.microsoft.com/office/drawing/2014/main" id="{1A81D2E8-CC07-4CFD-AF5D-BC1809E8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8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71</Words>
  <Application>Microsoft Office PowerPoint</Application>
  <PresentationFormat>宽屏</PresentationFormat>
  <Paragraphs>15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李旭科书法</vt:lpstr>
      <vt:lpstr>萝莉体 第二版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范 芃</dc:creator>
  <cp:lastModifiedBy>范 芃</cp:lastModifiedBy>
  <cp:revision>1</cp:revision>
  <dcterms:created xsi:type="dcterms:W3CDTF">2022-04-20T06:30:59Z</dcterms:created>
  <dcterms:modified xsi:type="dcterms:W3CDTF">2022-04-20T07:09:03Z</dcterms:modified>
</cp:coreProperties>
</file>